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4766-AC7B-4AD9-A97E-F7D6B7FE4C53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4490B9-BC9C-4747-BAF8-191BCD98551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4766-AC7B-4AD9-A97E-F7D6B7FE4C53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90B9-BC9C-4747-BAF8-191BCD98551E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4490B9-BC9C-4747-BAF8-191BCD98551E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4766-AC7B-4AD9-A97E-F7D6B7FE4C53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4766-AC7B-4AD9-A97E-F7D6B7FE4C53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4490B9-BC9C-4747-BAF8-191BCD98551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4766-AC7B-4AD9-A97E-F7D6B7FE4C53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4490B9-BC9C-4747-BAF8-191BCD98551E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A5F4766-AC7B-4AD9-A97E-F7D6B7FE4C53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90B9-BC9C-4747-BAF8-191BCD98551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4766-AC7B-4AD9-A97E-F7D6B7FE4C53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4490B9-BC9C-4747-BAF8-191BCD98551E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4766-AC7B-4AD9-A97E-F7D6B7FE4C53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4490B9-BC9C-4747-BAF8-191BCD98551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4766-AC7B-4AD9-A97E-F7D6B7FE4C53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4490B9-BC9C-4747-BAF8-191BCD98551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med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4490B9-BC9C-4747-BAF8-191BCD98551E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4766-AC7B-4AD9-A97E-F7D6B7FE4C53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4490B9-BC9C-4747-BAF8-191BCD98551E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A5F4766-AC7B-4AD9-A97E-F7D6B7FE4C53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A5F4766-AC7B-4AD9-A97E-F7D6B7FE4C53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4490B9-BC9C-4747-BAF8-191BCD98551E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7000"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75817"/>
            <a:ext cx="7750402" cy="9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43119"/>
            <a:ext cx="3573938" cy="6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4860032" y="2780928"/>
            <a:ext cx="3114680" cy="1872208"/>
          </a:xfrm>
        </p:spPr>
        <p:txBody>
          <a:bodyPr>
            <a:normAutofit fontScale="90000"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692696"/>
            <a:ext cx="72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Primeras parejas</a:t>
            </a:r>
            <a:r>
              <a:rPr lang="es-ES" sz="2800" dirty="0" smtClean="0"/>
              <a:t>: Por unas relaciones sanas, prevención de la violencia de género.</a:t>
            </a:r>
          </a:p>
          <a:p>
            <a:r>
              <a:rPr lang="es-ES" sz="2800"/>
              <a:t> </a:t>
            </a:r>
            <a:r>
              <a:rPr lang="es-ES" sz="2800" smtClean="0"/>
              <a:t>                      Curso 2019/20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115616" y="2996952"/>
            <a:ext cx="7390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Durante el mes de febrero, todo el alumnado de tercero de ESO ha recibido formación sobre prevención ante la violencia de género a través de talleres educativos con el fin de </a:t>
            </a:r>
            <a:r>
              <a:rPr lang="es-ES" dirty="0"/>
              <a:t>a</a:t>
            </a:r>
            <a:r>
              <a:rPr lang="es-ES" dirty="0" smtClean="0"/>
              <a:t>sentar ciertos conceptos que ayuden al establecimiento de unas relaciones sanas basadas en el respeto hacia uno mismo y hacia el otro y facilitar las herramientas necesarias para generar un cambio en la mirada sobre la violencia de género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201159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0" y="188640"/>
            <a:ext cx="8784468" cy="5856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94195"/>
            <a:ext cx="8902530" cy="110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67923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4" y="188640"/>
            <a:ext cx="8856984" cy="5904656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093296"/>
            <a:ext cx="3573938" cy="6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789088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30522" cy="58870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71289"/>
            <a:ext cx="8830522" cy="109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863060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468" cy="58563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72944"/>
            <a:ext cx="35718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673035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</TotalTime>
  <Words>89</Words>
  <Application>Microsoft Office PowerPoint</Application>
  <PresentationFormat>Presentación en pantalla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Civil</vt:lpstr>
      <vt:lpstr>        .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USUARIO</dc:creator>
  <cp:lastModifiedBy>USUARIO</cp:lastModifiedBy>
  <cp:revision>5</cp:revision>
  <dcterms:created xsi:type="dcterms:W3CDTF">2020-03-02T16:56:55Z</dcterms:created>
  <dcterms:modified xsi:type="dcterms:W3CDTF">2020-03-02T17:33:15Z</dcterms:modified>
</cp:coreProperties>
</file>