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BBC0-6995-44AA-A832-52D471B64C77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5F6D-B13E-4F67-99CA-A8BE83B626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56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BBC0-6995-44AA-A832-52D471B64C77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5F6D-B13E-4F67-99CA-A8BE83B626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25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BBC0-6995-44AA-A832-52D471B64C77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5F6D-B13E-4F67-99CA-A8BE83B626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2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BBC0-6995-44AA-A832-52D471B64C77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5F6D-B13E-4F67-99CA-A8BE83B626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73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BBC0-6995-44AA-A832-52D471B64C77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5F6D-B13E-4F67-99CA-A8BE83B626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09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BBC0-6995-44AA-A832-52D471B64C77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5F6D-B13E-4F67-99CA-A8BE83B626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83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BBC0-6995-44AA-A832-52D471B64C77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5F6D-B13E-4F67-99CA-A8BE83B626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34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BBC0-6995-44AA-A832-52D471B64C77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5F6D-B13E-4F67-99CA-A8BE83B626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48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BBC0-6995-44AA-A832-52D471B64C77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5F6D-B13E-4F67-99CA-A8BE83B626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00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BBC0-6995-44AA-A832-52D471B64C77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5F6D-B13E-4F67-99CA-A8BE83B626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37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BBC0-6995-44AA-A832-52D471B64C77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5F6D-B13E-4F67-99CA-A8BE83B626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55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BBC0-6995-44AA-A832-52D471B64C77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5F6D-B13E-4F67-99CA-A8BE83B626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97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house-design-coffee.com/images/Japan-houses-6-13-traditional-wood-sided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house-design-coffee.com/images/Japan-Houses-6-13-view-from-abov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Typical</a:t>
            </a: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5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</a:t>
            </a:r>
            <a:r>
              <a:rPr lang="es-ES" sz="5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apanese</a:t>
            </a: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5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houses</a:t>
            </a:r>
            <a:endParaRPr lang="es-ES" sz="5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 descr="A traditional merchant's house of Jap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68752" cy="506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39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dirty="0" err="1" smtClean="0"/>
              <a:t>Structure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>
                <a:latin typeface="Comic Sans MS" pitchFamily="66" charset="0"/>
              </a:rPr>
              <a:t>The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roof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is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on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slope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and extended. </a:t>
            </a:r>
            <a:r>
              <a:rPr lang="es-ES" dirty="0" err="1" smtClean="0">
                <a:latin typeface="Comic Sans MS" pitchFamily="66" charset="0"/>
              </a:rPr>
              <a:t>It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is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supported by columns and </a:t>
            </a:r>
            <a:r>
              <a:rPr lang="en-US" dirty="0" smtClean="0">
                <a:latin typeface="Comic Sans MS" pitchFamily="66" charset="0"/>
              </a:rPr>
              <a:t>beams.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2050" name="Picture 2" descr="A view of a Japanese Houses from my Hotel Room in Hiratacho, Suzukash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2592288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648168" cy="348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55381"/>
            <a:ext cx="3168352" cy="178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dirty="0" err="1"/>
              <a:t>B</a:t>
            </a:r>
            <a:r>
              <a:rPr lang="es-ES" dirty="0" err="1" smtClean="0"/>
              <a:t>uilding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>
                <a:latin typeface="Comic Sans MS" pitchFamily="66" charset="0"/>
              </a:rPr>
              <a:t>They</a:t>
            </a:r>
            <a:r>
              <a:rPr lang="es-ES" dirty="0" smtClean="0">
                <a:latin typeface="Comic Sans MS" pitchFamily="66" charset="0"/>
              </a:rPr>
              <a:t> are </a:t>
            </a:r>
            <a:r>
              <a:rPr lang="es-ES" dirty="0" err="1" smtClean="0">
                <a:latin typeface="Comic Sans MS" pitchFamily="66" charset="0"/>
              </a:rPr>
              <a:t>mainly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natural, </a:t>
            </a:r>
            <a:r>
              <a:rPr lang="es-ES" dirty="0" err="1" smtClean="0">
                <a:latin typeface="Comic Sans MS" pitchFamily="66" charset="0"/>
              </a:rPr>
              <a:t>for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example</a:t>
            </a:r>
            <a:r>
              <a:rPr lang="es-ES" dirty="0" smtClean="0"/>
              <a:t>: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96457"/>
            <a:ext cx="2235392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6456"/>
            <a:ext cx="2232248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1381"/>
            <a:ext cx="2232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 descr="Ver las imágenes de ori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96457"/>
            <a:ext cx="3528392" cy="374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Ver las imágenes de ori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1381"/>
            <a:ext cx="2376264" cy="14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2655208" y="389240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Bamboo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40246" y="389198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Wood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40246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Straw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655208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Mud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28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P</a:t>
            </a:r>
            <a:r>
              <a:rPr lang="es-ES" dirty="0" err="1" smtClean="0">
                <a:latin typeface="Comic Sans MS" pitchFamily="66" charset="0"/>
              </a:rPr>
              <a:t>arts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of </a:t>
            </a:r>
            <a:r>
              <a:rPr lang="es-ES" dirty="0" err="1" smtClean="0">
                <a:latin typeface="Comic Sans MS" pitchFamily="66" charset="0"/>
              </a:rPr>
              <a:t>the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house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49" y="1275497"/>
            <a:ext cx="3672408" cy="215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4140751" cy="213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80749" y="35010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Entrance </a:t>
            </a:r>
            <a:r>
              <a:rPr lang="en-US" dirty="0">
                <a:latin typeface="Comic Sans MS" pitchFamily="66" charset="0"/>
              </a:rPr>
              <a:t>(</a:t>
            </a:r>
            <a:r>
              <a:rPr lang="en-US" dirty="0" err="1">
                <a:latin typeface="Comic Sans MS" pitchFamily="66" charset="0"/>
              </a:rPr>
              <a:t>Genkan</a:t>
            </a:r>
            <a:r>
              <a:rPr lang="en-US" dirty="0">
                <a:latin typeface="Comic Sans MS" pitchFamily="66" charset="0"/>
              </a:rPr>
              <a:t>) 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3405494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Terrace </a:t>
            </a:r>
            <a:r>
              <a:rPr lang="en-US" dirty="0">
                <a:latin typeface="Comic Sans MS" pitchFamily="66" charset="0"/>
              </a:rPr>
              <a:t>(</a:t>
            </a:r>
            <a:r>
              <a:rPr lang="en-US" dirty="0" err="1">
                <a:latin typeface="Comic Sans MS" pitchFamily="66" charset="0"/>
              </a:rPr>
              <a:t>Engawa</a:t>
            </a:r>
            <a:r>
              <a:rPr lang="en-US" dirty="0">
                <a:latin typeface="Comic Sans MS" pitchFamily="66" charset="0"/>
              </a:rPr>
              <a:t>)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148063" y="4298613"/>
            <a:ext cx="3316141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Thanks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to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this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custom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of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taking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off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shoes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dust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does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not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get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into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the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house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and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it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stays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clean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115966"/>
            <a:ext cx="4403745" cy="230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0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</a:t>
            </a:r>
            <a:r>
              <a:rPr lang="es-ES" dirty="0" err="1" smtClean="0"/>
              <a:t>athroom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4" y="1520903"/>
            <a:ext cx="27987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556792"/>
            <a:ext cx="36401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4" y="405652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athing </a:t>
            </a:r>
            <a:r>
              <a:rPr lang="en-US" dirty="0">
                <a:latin typeface="Comic Sans MS" pitchFamily="66" charset="0"/>
              </a:rPr>
              <a:t>room</a:t>
            </a:r>
            <a:r>
              <a:rPr lang="es-ES" dirty="0">
                <a:latin typeface="Comic Sans MS" pitchFamily="66" charset="0"/>
              </a:rPr>
              <a:t> (</a:t>
            </a:r>
            <a:r>
              <a:rPr lang="es-ES" dirty="0" err="1">
                <a:latin typeface="Comic Sans MS" pitchFamily="66" charset="0"/>
              </a:rPr>
              <a:t>Ofuro</a:t>
            </a:r>
            <a:r>
              <a:rPr lang="es-ES" dirty="0">
                <a:latin typeface="Comic Sans MS" pitchFamily="66" charset="0"/>
              </a:rPr>
              <a:t>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71206" y="4065853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Toilet and sink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94289" y="522920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Before you get into the water, you wash with the </a:t>
            </a:r>
            <a:r>
              <a:rPr lang="en-US" dirty="0" smtClean="0">
                <a:latin typeface="Comic Sans MS" pitchFamily="66" charset="0"/>
              </a:rPr>
              <a:t>soap. </a:t>
            </a:r>
            <a:r>
              <a:rPr lang="en-US" dirty="0">
                <a:latin typeface="Comic Sans MS" pitchFamily="66" charset="0"/>
              </a:rPr>
              <a:t>Washing with soap inside the tub is not well-seen</a:t>
            </a:r>
            <a:r>
              <a:rPr lang="en-US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20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Bedroom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561296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004048" y="1484784"/>
            <a:ext cx="298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bedroom with a futon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7524"/>
            <a:ext cx="3978807" cy="297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43608" y="5602141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They are kept folded in the closet during the day 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Traditional</a:t>
            </a:r>
            <a:r>
              <a:rPr lang="es-ES" dirty="0" smtClean="0"/>
              <a:t> </a:t>
            </a:r>
            <a:r>
              <a:rPr lang="es-ES" dirty="0" err="1" smtClean="0"/>
              <a:t>Elements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096344" cy="206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2736304" cy="206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60" y="4044017"/>
            <a:ext cx="3032154" cy="211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350384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F</a:t>
            </a:r>
            <a:r>
              <a:rPr lang="es-ES" dirty="0" err="1" smtClean="0">
                <a:latin typeface="Comic Sans MS" pitchFamily="66" charset="0"/>
              </a:rPr>
              <a:t>loor</a:t>
            </a:r>
            <a:r>
              <a:rPr lang="es-ES" dirty="0" smtClean="0">
                <a:latin typeface="Comic Sans MS" pitchFamily="66" charset="0"/>
              </a:rPr>
              <a:t>. Tatami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Sliding </a:t>
            </a:r>
            <a:r>
              <a:rPr lang="en-US" dirty="0" smtClean="0">
                <a:latin typeface="Comic Sans MS" pitchFamily="66" charset="0"/>
              </a:rPr>
              <a:t>doors. </a:t>
            </a:r>
            <a:r>
              <a:rPr lang="es-ES" dirty="0" err="1" smtClean="0">
                <a:latin typeface="Comic Sans MS" pitchFamily="66" charset="0"/>
              </a:rPr>
              <a:t>Fusuma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27984" y="6202022"/>
            <a:ext cx="388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Translucent sliding doors.  </a:t>
            </a:r>
            <a:r>
              <a:rPr lang="es-ES" dirty="0" err="1" smtClean="0">
                <a:latin typeface="Comic Sans MS" pitchFamily="66" charset="0"/>
              </a:rPr>
              <a:t>Shoji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4715"/>
            <a:ext cx="3725733" cy="206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932040" y="3522469"/>
            <a:ext cx="252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Comic Sans MS" pitchFamily="66" charset="0"/>
              </a:rPr>
              <a:t>Shelves</a:t>
            </a:r>
            <a:r>
              <a:rPr lang="es-ES" dirty="0" smtClean="0">
                <a:latin typeface="Comic Sans MS" pitchFamily="66" charset="0"/>
              </a:rPr>
              <a:t>. </a:t>
            </a:r>
            <a:r>
              <a:rPr lang="es-ES" dirty="0" err="1" smtClean="0">
                <a:latin typeface="Comic Sans MS" pitchFamily="66" charset="0"/>
              </a:rPr>
              <a:t>Chigaidana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Common</a:t>
            </a:r>
            <a:r>
              <a:rPr lang="es-ES" dirty="0"/>
              <a:t> </a:t>
            </a:r>
            <a:r>
              <a:rPr lang="es-ES" dirty="0" err="1"/>
              <a:t>Furniture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09" y="1556792"/>
            <a:ext cx="3273387" cy="247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02165"/>
            <a:ext cx="3312368" cy="25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43608" y="1132833"/>
            <a:ext cx="157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Comic Sans MS" pitchFamily="66" charset="0"/>
              </a:rPr>
              <a:t>Low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tables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24128" y="41490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Comic Sans MS" pitchFamily="66" charset="0"/>
              </a:rPr>
              <a:t>Cushinso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472867" cy="247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146206" y="5157192"/>
            <a:ext cx="397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Portable </a:t>
            </a:r>
            <a:r>
              <a:rPr lang="en-US" dirty="0">
                <a:latin typeface="Comic Sans MS" pitchFamily="66" charset="0"/>
              </a:rPr>
              <a:t>folding </a:t>
            </a:r>
            <a:r>
              <a:rPr lang="en-US" dirty="0" smtClean="0">
                <a:latin typeface="Comic Sans MS" pitchFamily="66" charset="0"/>
              </a:rPr>
              <a:t>partitions - </a:t>
            </a:r>
            <a:r>
              <a:rPr lang="en-US" dirty="0" err="1" smtClean="0">
                <a:latin typeface="Comic Sans MS" pitchFamily="66" charset="0"/>
              </a:rPr>
              <a:t>Byobu</a:t>
            </a:r>
            <a:r>
              <a:rPr lang="es-ES" dirty="0" smtClean="0">
                <a:latin typeface="Comic Sans MS" pitchFamily="66" charset="0"/>
              </a:rPr>
              <a:t> 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146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Tema de Office</vt:lpstr>
      <vt:lpstr>Typical Japanese houses</vt:lpstr>
      <vt:lpstr> Structure</vt:lpstr>
      <vt:lpstr> Building materials</vt:lpstr>
      <vt:lpstr> Parts of the house</vt:lpstr>
      <vt:lpstr>Bathroom</vt:lpstr>
      <vt:lpstr>Bedroom</vt:lpstr>
      <vt:lpstr>Traditional Elements</vt:lpstr>
      <vt:lpstr>Common Furniture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Typical japanese houses</dc:title>
  <dc:creator>jesus</dc:creator>
  <cp:lastModifiedBy>Branislav Sisel</cp:lastModifiedBy>
  <cp:revision>25</cp:revision>
  <dcterms:created xsi:type="dcterms:W3CDTF">2019-01-21T18:18:32Z</dcterms:created>
  <dcterms:modified xsi:type="dcterms:W3CDTF">2019-02-10T15:56:29Z</dcterms:modified>
</cp:coreProperties>
</file>