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4" r:id="rId4"/>
    <p:sldId id="266" r:id="rId5"/>
    <p:sldId id="257" r:id="rId6"/>
    <p:sldId id="259" r:id="rId7"/>
    <p:sldId id="262" r:id="rId8"/>
    <p:sldId id="263" r:id="rId9"/>
    <p:sldId id="258" r:id="rId10"/>
    <p:sldId id="260" r:id="rId11"/>
    <p:sldId id="265" r:id="rId12"/>
    <p:sldId id="261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2" autoAdjust="0"/>
  </p:normalViewPr>
  <p:slideViewPr>
    <p:cSldViewPr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A6B-8EB3-4FD8-A8F6-1A7EE0A9A257}" type="datetimeFigureOut">
              <a:rPr lang="es-ES" smtClean="0"/>
              <a:t>10/02/2019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47A9-7250-440E-B4DA-8C17A3F24FF2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85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A6B-8EB3-4FD8-A8F6-1A7EE0A9A257}" type="datetimeFigureOut">
              <a:rPr lang="es-ES" smtClean="0"/>
              <a:t>10/02/2019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47A9-7250-440E-B4DA-8C17A3F24FF2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445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A6B-8EB3-4FD8-A8F6-1A7EE0A9A257}" type="datetimeFigureOut">
              <a:rPr lang="es-ES" smtClean="0"/>
              <a:t>10/02/2019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47A9-7250-440E-B4DA-8C17A3F24FF2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01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A6B-8EB3-4FD8-A8F6-1A7EE0A9A257}" type="datetimeFigureOut">
              <a:rPr lang="es-ES" smtClean="0"/>
              <a:t>10/02/2019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47A9-7250-440E-B4DA-8C17A3F24FF2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247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A6B-8EB3-4FD8-A8F6-1A7EE0A9A257}" type="datetimeFigureOut">
              <a:rPr lang="es-ES" smtClean="0"/>
              <a:t>10/02/2019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47A9-7250-440E-B4DA-8C17A3F24FF2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438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A6B-8EB3-4FD8-A8F6-1A7EE0A9A257}" type="datetimeFigureOut">
              <a:rPr lang="es-ES" smtClean="0"/>
              <a:t>10/02/2019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47A9-7250-440E-B4DA-8C17A3F24FF2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404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A6B-8EB3-4FD8-A8F6-1A7EE0A9A257}" type="datetimeFigureOut">
              <a:rPr lang="es-ES" smtClean="0"/>
              <a:t>10/02/2019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47A9-7250-440E-B4DA-8C17A3F24FF2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320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A6B-8EB3-4FD8-A8F6-1A7EE0A9A257}" type="datetimeFigureOut">
              <a:rPr lang="es-ES" smtClean="0"/>
              <a:t>10/02/2019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47A9-7250-440E-B4DA-8C17A3F24FF2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161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A6B-8EB3-4FD8-A8F6-1A7EE0A9A257}" type="datetimeFigureOut">
              <a:rPr lang="es-ES" smtClean="0"/>
              <a:t>10/02/2019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47A9-7250-440E-B4DA-8C17A3F24FF2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591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A6B-8EB3-4FD8-A8F6-1A7EE0A9A257}" type="datetimeFigureOut">
              <a:rPr lang="es-ES" smtClean="0"/>
              <a:t>10/02/2019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47A9-7250-440E-B4DA-8C17A3F24FF2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281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A6B-8EB3-4FD8-A8F6-1A7EE0A9A257}" type="datetimeFigureOut">
              <a:rPr lang="es-ES" smtClean="0"/>
              <a:t>10/02/2019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47A9-7250-440E-B4DA-8C17A3F24FF2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825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82A6B-8EB3-4FD8-A8F6-1A7EE0A9A257}" type="datetimeFigureOut">
              <a:rPr lang="es-ES" smtClean="0"/>
              <a:t>10/02/2019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C47A9-7250-440E-B4DA-8C17A3F24FF2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89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6"/>
            <a:ext cx="913473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772400" cy="1196752"/>
          </a:xfrm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TYPICAL</a:t>
            </a:r>
            <a:r>
              <a:rPr lang="es-E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CHINESE</a:t>
            </a:r>
            <a:r>
              <a:rPr lang="es-ES" sz="4800" dirty="0" smtClean="0">
                <a:solidFill>
                  <a:srgbClr val="FF0000"/>
                </a:solidFill>
              </a:rPr>
              <a:t> HOUSE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196752"/>
            <a:ext cx="4104456" cy="648072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(work by Paula and Sara)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GARAGE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799"/>
            <a:ext cx="3178696" cy="352839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hinese </a:t>
            </a:r>
            <a:r>
              <a:rPr lang="en-US" dirty="0" smtClean="0"/>
              <a:t>garages are like a little house near their houses, they don’t have anything </a:t>
            </a:r>
            <a:r>
              <a:rPr lang="en-US" dirty="0" smtClean="0"/>
              <a:t>else</a:t>
            </a:r>
            <a:r>
              <a:rPr lang="en-US" dirty="0" smtClean="0"/>
              <a:t>, </a:t>
            </a:r>
            <a:r>
              <a:rPr lang="en-US" dirty="0" smtClean="0"/>
              <a:t>they </a:t>
            </a:r>
            <a:r>
              <a:rPr lang="en-US" dirty="0" smtClean="0"/>
              <a:t>use it </a:t>
            </a:r>
            <a:r>
              <a:rPr lang="en-US" dirty="0" smtClean="0"/>
              <a:t>only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put their cars.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54" y="1196752"/>
            <a:ext cx="48965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57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GARDEN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4163085"/>
            <a:ext cx="3624064" cy="271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0324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2026568" cy="41044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The garden has </a:t>
            </a:r>
            <a:r>
              <a:rPr lang="en-US" dirty="0" smtClean="0"/>
              <a:t> </a:t>
            </a:r>
            <a:r>
              <a:rPr lang="en-US" dirty="0" smtClean="0"/>
              <a:t>many plants ,the grass is very green and </a:t>
            </a:r>
            <a:r>
              <a:rPr lang="en-US" dirty="0" smtClean="0"/>
              <a:t>it usually </a:t>
            </a:r>
            <a:r>
              <a:rPr lang="en-US" dirty="0" smtClean="0"/>
              <a:t>has a tiny pond with Karpa fishes.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4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SWIMMING POOL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01903"/>
            <a:ext cx="6516216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464809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2674640" cy="4392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hinese </a:t>
            </a:r>
            <a:r>
              <a:rPr lang="en-US" dirty="0" smtClean="0"/>
              <a:t>swimming pools are </a:t>
            </a:r>
            <a:r>
              <a:rPr lang="en-US" dirty="0" smtClean="0"/>
              <a:t>in </a:t>
            </a:r>
            <a:r>
              <a:rPr lang="en-US" dirty="0" smtClean="0"/>
              <a:t>the middle of their gardens, they are big and not very </a:t>
            </a:r>
            <a:r>
              <a:rPr lang="en-US" dirty="0" smtClean="0"/>
              <a:t>deep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millionaires have </a:t>
            </a:r>
            <a:r>
              <a:rPr lang="en-US" dirty="0" smtClean="0"/>
              <a:t> </a:t>
            </a:r>
            <a:r>
              <a:rPr lang="en-US" dirty="0" smtClean="0"/>
              <a:t>incredible pools.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47464"/>
            <a:ext cx="9252520" cy="81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omic Sans MS" panose="030F0702030302020204" pitchFamily="66" charset="0"/>
              </a:rPr>
              <a:t>THANKS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We are going to describe a modern Chinese house, it usually has </a:t>
            </a:r>
            <a:r>
              <a:rPr lang="en-US" dirty="0"/>
              <a:t>two floors, though many Chinese people lives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flats </a:t>
            </a:r>
            <a:r>
              <a:rPr lang="en-US" dirty="0" smtClean="0"/>
              <a:t>like in this picture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048547" cy="380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Flecha doblada"/>
          <p:cNvSpPr/>
          <p:nvPr/>
        </p:nvSpPr>
        <p:spPr>
          <a:xfrm rot="5400000">
            <a:off x="6827688" y="1685604"/>
            <a:ext cx="520686" cy="659766"/>
          </a:xfrm>
          <a:prstGeom prst="bentArrow">
            <a:avLst>
              <a:gd name="adj1" fmla="val 25000"/>
              <a:gd name="adj2" fmla="val 2140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r="8539"/>
          <a:stretch/>
        </p:blipFill>
        <p:spPr bwMode="auto">
          <a:xfrm>
            <a:off x="2411760" y="1700808"/>
            <a:ext cx="657338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314600" cy="4565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hall has a normal door, you can’t enter </a:t>
            </a:r>
            <a:r>
              <a:rPr lang="en-US" dirty="0" smtClean="0"/>
              <a:t>with your shoes on,  </a:t>
            </a:r>
            <a:r>
              <a:rPr lang="en-US" dirty="0" smtClean="0"/>
              <a:t>there is a cupboard to keep your shoes  safe </a:t>
            </a:r>
            <a:r>
              <a:rPr lang="en-US" dirty="0" smtClean="0"/>
              <a:t>from  </a:t>
            </a:r>
            <a:r>
              <a:rPr lang="en-US" dirty="0" smtClean="0"/>
              <a:t>dirt.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40386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74638"/>
            <a:ext cx="4176464" cy="1143000"/>
          </a:xfrm>
        </p:spPr>
        <p:txBody>
          <a:bodyPr/>
          <a:lstStyle/>
          <a:p>
            <a:pPr algn="l"/>
            <a:r>
              <a:rPr lang="en-US" dirty="0" smtClean="0"/>
              <a:t>LIVING ROOM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98776" cy="168478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living room has an ultimate generation TV , it has a sofa and a coffee table.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6" r="20269" b="10861"/>
          <a:stretch/>
        </p:blipFill>
        <p:spPr bwMode="auto">
          <a:xfrm>
            <a:off x="-1" y="3501008"/>
            <a:ext cx="5105363" cy="333414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01008"/>
            <a:ext cx="4286250" cy="3364173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1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KITCHEN</a:t>
            </a:r>
            <a:endParaRPr lang="en-GB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467544" y="2492896"/>
            <a:ext cx="3250704" cy="27363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  <a:r>
              <a:rPr lang="en-GB" dirty="0"/>
              <a:t>C</a:t>
            </a:r>
            <a:r>
              <a:rPr lang="en-GB" dirty="0" smtClean="0"/>
              <a:t>hinese kitchens </a:t>
            </a:r>
            <a:r>
              <a:rPr lang="en-GB" dirty="0" smtClean="0"/>
              <a:t>are usually </a:t>
            </a:r>
            <a:r>
              <a:rPr lang="es-ES" dirty="0" smtClean="0"/>
              <a:t> made of wood , and  </a:t>
            </a:r>
            <a:r>
              <a:rPr lang="en-US" dirty="0" smtClean="0"/>
              <a:t>with a bar </a:t>
            </a:r>
            <a:r>
              <a:rPr lang="en-US" dirty="0" smtClean="0"/>
              <a:t>in </a:t>
            </a:r>
            <a:r>
              <a:rPr lang="en-US" dirty="0" smtClean="0"/>
              <a:t>the middle ,</a:t>
            </a:r>
            <a:r>
              <a:rPr lang="en-US" dirty="0"/>
              <a:t> </a:t>
            </a:r>
            <a:r>
              <a:rPr lang="en-US" dirty="0" smtClean="0"/>
              <a:t>it has many  drawers and cupboards.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2235" r="2153" b="2562"/>
          <a:stretch/>
        </p:blipFill>
        <p:spPr bwMode="auto">
          <a:xfrm>
            <a:off x="4156364" y="2008910"/>
            <a:ext cx="4876800" cy="392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52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DINING ROOM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02632" cy="34129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hinese </a:t>
            </a:r>
            <a:r>
              <a:rPr lang="en-US" dirty="0" smtClean="0"/>
              <a:t>dining rooms are very small with  a big and round table in the middle, </a:t>
            </a:r>
            <a:r>
              <a:rPr lang="en-US" dirty="0" smtClean="0"/>
              <a:t> </a:t>
            </a:r>
            <a:r>
              <a:rPr lang="en-US" dirty="0" smtClean="0"/>
              <a:t>many </a:t>
            </a:r>
            <a:r>
              <a:rPr lang="en-US" dirty="0" smtClean="0"/>
              <a:t>people eat together.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16" y="1700808"/>
            <a:ext cx="5911884" cy="394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6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MATRIMONIAL BEDROOM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2674640" cy="43204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traditional matrimonial bedroom has </a:t>
            </a:r>
            <a:r>
              <a:rPr lang="en-US" dirty="0" smtClean="0"/>
              <a:t>a </a:t>
            </a:r>
            <a:r>
              <a:rPr lang="en-US" dirty="0" smtClean="0"/>
              <a:t>big double bed  with too </a:t>
            </a:r>
            <a:r>
              <a:rPr lang="en-US" dirty="0" smtClean="0"/>
              <a:t>many </a:t>
            </a:r>
            <a:r>
              <a:rPr lang="en-US" dirty="0" smtClean="0"/>
              <a:t>pillows </a:t>
            </a:r>
            <a:r>
              <a:rPr lang="en-US" dirty="0" smtClean="0"/>
              <a:t>, </a:t>
            </a:r>
            <a:r>
              <a:rPr lang="en-US" dirty="0"/>
              <a:t>big windows and it </a:t>
            </a:r>
            <a:r>
              <a:rPr lang="en-US" dirty="0" smtClean="0"/>
              <a:t>follows the rule of feng shui , it usually has plants.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541043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4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KIDS’ </a:t>
            </a:r>
            <a:r>
              <a:rPr lang="en-US" dirty="0" smtClean="0"/>
              <a:t>BEDROOM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808312" cy="51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60" y="1844824"/>
            <a:ext cx="626164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8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BATHROOM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9723" y="1268760"/>
            <a:ext cx="4038600" cy="27363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hinese </a:t>
            </a:r>
            <a:r>
              <a:rPr lang="en-US" dirty="0" smtClean="0"/>
              <a:t>bathrooms  have a shower in the wall and an electric </a:t>
            </a:r>
            <a:r>
              <a:rPr lang="en-US" dirty="0" smtClean="0"/>
              <a:t>toilet </a:t>
            </a:r>
            <a:r>
              <a:rPr lang="en-US" dirty="0" smtClean="0"/>
              <a:t>that </a:t>
            </a:r>
            <a:r>
              <a:rPr lang="en-US" dirty="0" smtClean="0"/>
              <a:t>throws </a:t>
            </a:r>
            <a:r>
              <a:rPr lang="en-US" dirty="0" smtClean="0"/>
              <a:t>water because 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hinese </a:t>
            </a:r>
            <a:r>
              <a:rPr lang="en-US" dirty="0" smtClean="0"/>
              <a:t>people are very clean.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0" b="-142"/>
          <a:stretch/>
        </p:blipFill>
        <p:spPr bwMode="auto">
          <a:xfrm>
            <a:off x="4644008" y="1916832"/>
            <a:ext cx="4355976" cy="367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952328" cy="257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93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271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Tema de Office</vt:lpstr>
      <vt:lpstr>TYPICAL CHINESE HOUSE</vt:lpstr>
      <vt:lpstr>PowerPoint Presentation</vt:lpstr>
      <vt:lpstr>HALL</vt:lpstr>
      <vt:lpstr>LIVING ROOM</vt:lpstr>
      <vt:lpstr>KITCHEN</vt:lpstr>
      <vt:lpstr>DINING ROOM</vt:lpstr>
      <vt:lpstr>MATRIMONIAL BEDROOM</vt:lpstr>
      <vt:lpstr>KIDS’ BEDROOM</vt:lpstr>
      <vt:lpstr>BATHROOM</vt:lpstr>
      <vt:lpstr>GARAGE</vt:lpstr>
      <vt:lpstr>GARDEN</vt:lpstr>
      <vt:lpstr>SWIMMING POOL</vt:lpstr>
      <vt:lpstr>THANKS</vt:lpstr>
    </vt:vector>
  </TitlesOfParts>
  <Company>Windows XP Titan Ultimate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RUBEN</dc:creator>
  <cp:lastModifiedBy>Branislav Sisel</cp:lastModifiedBy>
  <cp:revision>28</cp:revision>
  <dcterms:created xsi:type="dcterms:W3CDTF">2019-01-20T15:32:16Z</dcterms:created>
  <dcterms:modified xsi:type="dcterms:W3CDTF">2019-02-10T16:15:43Z</dcterms:modified>
</cp:coreProperties>
</file>