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6" r:id="rId2"/>
    <p:sldId id="256" r:id="rId3"/>
    <p:sldId id="257" r:id="rId4"/>
    <p:sldId id="262" r:id="rId5"/>
    <p:sldId id="259" r:id="rId6"/>
    <p:sldId id="264" r:id="rId7"/>
    <p:sldId id="260" r:id="rId8"/>
    <p:sldId id="270" r:id="rId9"/>
    <p:sldId id="261" r:id="rId10"/>
    <p:sldId id="269" r:id="rId11"/>
    <p:sldId id="263" r:id="rId12"/>
    <p:sldId id="265" r:id="rId13"/>
    <p:sldId id="267" r:id="rId14"/>
    <p:sldId id="271" r:id="rId1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Rg st="1" end="14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131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1CD3D-0482-44FA-83D9-72DB7FCB1C27}" type="datetimeFigureOut">
              <a:rPr lang="es-ES" smtClean="0"/>
              <a:t>30/11/2015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A2FED-6ABB-48E8-908B-D0CECA722A2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058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4832-19F9-4934-A40E-AA1312146522}" type="datetimeFigureOut">
              <a:rPr lang="es-ES" smtClean="0"/>
              <a:t>30/11/2015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4F63-A348-4A90-9D0E-F39DF4DFE43F}" type="slidenum">
              <a:rPr lang="es-ES" smtClean="0"/>
              <a:t>‹Nº›</a:t>
            </a:fld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4832-19F9-4934-A40E-AA1312146522}" type="datetimeFigureOut">
              <a:rPr lang="es-ES" smtClean="0"/>
              <a:t>30/11/2015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4F63-A348-4A90-9D0E-F39DF4DFE4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4832-19F9-4934-A40E-AA1312146522}" type="datetimeFigureOut">
              <a:rPr lang="es-ES" smtClean="0"/>
              <a:t>30/11/2015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4F63-A348-4A90-9D0E-F39DF4DFE4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4832-19F9-4934-A40E-AA1312146522}" type="datetimeFigureOut">
              <a:rPr lang="es-ES" smtClean="0"/>
              <a:t>30/11/2015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4F63-A348-4A90-9D0E-F39DF4DFE43F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4832-19F9-4934-A40E-AA1312146522}" type="datetimeFigureOut">
              <a:rPr lang="es-ES" smtClean="0"/>
              <a:t>30/11/2015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4F63-A348-4A90-9D0E-F39DF4DFE4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4832-19F9-4934-A40E-AA1312146522}" type="datetimeFigureOut">
              <a:rPr lang="es-ES" smtClean="0"/>
              <a:t>30/11/2015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4F63-A348-4A90-9D0E-F39DF4DFE4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4832-19F9-4934-A40E-AA1312146522}" type="datetimeFigureOut">
              <a:rPr lang="es-ES" smtClean="0"/>
              <a:t>30/11/2015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4F63-A348-4A90-9D0E-F39DF4DFE4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4832-19F9-4934-A40E-AA1312146522}" type="datetimeFigureOut">
              <a:rPr lang="es-ES" smtClean="0"/>
              <a:t>30/11/2015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4F63-A348-4A90-9D0E-F39DF4DFE4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4832-19F9-4934-A40E-AA1312146522}" type="datetimeFigureOut">
              <a:rPr lang="es-ES" smtClean="0"/>
              <a:t>30/11/2015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4F63-A348-4A90-9D0E-F39DF4DFE4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4832-19F9-4934-A40E-AA1312146522}" type="datetimeFigureOut">
              <a:rPr lang="es-ES" smtClean="0"/>
              <a:t>30/11/2015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4F63-A348-4A90-9D0E-F39DF4DFE4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4832-19F9-4934-A40E-AA1312146522}" type="datetimeFigureOut">
              <a:rPr lang="es-ES" smtClean="0"/>
              <a:t>30/11/2015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4F63-A348-4A90-9D0E-F39DF4DFE4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5CEB4832-19F9-4934-A40E-AA1312146522}" type="datetimeFigureOut">
              <a:rPr lang="es-ES" smtClean="0"/>
              <a:t>30/11/2015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833A4F63-A348-4A90-9D0E-F39DF4DFE43F}" type="slidenum">
              <a:rPr lang="es-ES" smtClean="0"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3.wav"/><Relationship Id="rId7" Type="http://schemas.openxmlformats.org/officeDocument/2006/relationships/image" Target="../media/image16.png"/><Relationship Id="rId2" Type="http://schemas.microsoft.com/office/2007/relationships/media" Target="../media/media13.wav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4.wav"/><Relationship Id="rId4" Type="http://schemas.microsoft.com/office/2007/relationships/media" Target="../media/media1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C:\Users\Fernando\Desktop\2015-10-26 17.08.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18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846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839">
        <p14:honeycomb/>
      </p:transition>
    </mc:Choice>
    <mc:Fallback xmlns="">
      <p:transition spd="slow" advTm="58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098" name="Picture 2" descr="C:\Users\Fernando\Desktop\Screenshot_2015-10-26-17-03-13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936239" y="2967335"/>
            <a:ext cx="72715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Una historia llena de celos </a:t>
            </a:r>
          </a:p>
          <a:p>
            <a:pPr algn="ctr"/>
            <a:r>
              <a:rPr lang="es-E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y envidias que </a:t>
            </a:r>
            <a:r>
              <a:rPr lang="es-ES" sz="40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te </a:t>
            </a:r>
            <a:r>
              <a:rPr lang="es-ES" sz="40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envolverá…</a:t>
            </a:r>
            <a:endParaRPr lang="es-ES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415">
        <p14:vortex dir="r"/>
      </p:transition>
    </mc:Choice>
    <mc:Fallback xmlns="">
      <p:transition spd="slow" advTm="74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298" cy="687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39552" y="2852936"/>
            <a:ext cx="9248827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La  llave será</a:t>
            </a:r>
          </a:p>
          <a:p>
            <a:pPr algn="ctr"/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l</a:t>
            </a:r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a  clave para  sobrepasar las </a:t>
            </a:r>
          </a:p>
          <a:p>
            <a:pPr algn="ctr"/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puertas de todos los reinos   </a:t>
            </a:r>
          </a:p>
          <a:p>
            <a:pPr algn="ctr"/>
            <a:r>
              <a:rPr lang="es-ES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s-ES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34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66">
        <p:dissolve/>
      </p:transition>
    </mc:Choice>
    <mc:Fallback xmlns="">
      <p:transition spd="slow" advTm="6066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074" name="Picture 2" descr="C:\Users\Fernando\Desktop\2015-10-26 17.07.4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"/>
            <a:ext cx="9793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67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430">
        <p14:flash/>
      </p:transition>
    </mc:Choice>
    <mc:Fallback xmlns="">
      <p:transition spd="slow" advTm="64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>
                <a:latin typeface="Comic Sans MS" panose="030F0702030302020204" pitchFamily="66" charset="0"/>
              </a:rPr>
              <a:t>  PRODUCIDO POR:</a:t>
            </a:r>
            <a:endParaRPr lang="es-ES" sz="4000" dirty="0">
              <a:latin typeface="Comic Sans MS" panose="030F0702030302020204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ERIKA DE ACOSTA </a:t>
            </a:r>
          </a:p>
          <a:p>
            <a:r>
              <a:rPr lang="es-E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LIDIA RDGUEZ.DE QUESADA.</a:t>
            </a:r>
          </a:p>
          <a:p>
            <a:r>
              <a:rPr lang="es-E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Mairena del Aljarafe </a:t>
            </a:r>
          </a:p>
          <a:p>
            <a:r>
              <a:rPr lang="es-E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I.E.S </a:t>
            </a:r>
            <a:r>
              <a:rPr lang="es-ES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Hipatia</a:t>
            </a:r>
            <a:endParaRPr lang="es-ES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1ºESO B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0356" y="6032500"/>
            <a:ext cx="609600" cy="609600"/>
          </a:xfrm>
          <a:prstGeom prst="rect">
            <a:avLst/>
          </a:prstGeom>
        </p:spPr>
      </p:pic>
      <p:pic>
        <p:nvPicPr>
          <p:cNvPr id="5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0356" y="6035720"/>
            <a:ext cx="609600" cy="609600"/>
          </a:xfrm>
          <a:prstGeom prst="rect">
            <a:avLst/>
          </a:prstGeom>
        </p:spPr>
      </p:pic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045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554">
        <p14:prism isInverted="1"/>
      </p:transition>
    </mc:Choice>
    <mc:Fallback xmlns="">
      <p:transition spd="slow" advTm="185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484783"/>
            <a:ext cx="8496944" cy="519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906" y="265583"/>
            <a:ext cx="533737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56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1" y="0"/>
            <a:ext cx="9143999" cy="68602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4" name="13 Rectángulo"/>
          <p:cNvSpPr/>
          <p:nvPr/>
        </p:nvSpPr>
        <p:spPr>
          <a:xfrm>
            <a:off x="207411" y="5875635"/>
            <a:ext cx="87559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es-E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na historia jamás leída… </a:t>
            </a:r>
            <a:endParaRPr lang="es-E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9" name="18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5916579"/>
      </p:ext>
    </p:extLst>
  </p:cSld>
  <p:clrMapOvr>
    <a:masterClrMapping/>
  </p:clrMapOvr>
  <p:transition spd="slow" advTm="677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7342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538971" y="2780928"/>
            <a:ext cx="63594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….en </a:t>
            </a:r>
            <a:r>
              <a:rPr lang="es-ES" sz="32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lo más </a:t>
            </a:r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profundo del </a:t>
            </a:r>
          </a:p>
          <a:p>
            <a:pPr algn="ctr"/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bosque se esconden los secretos</a:t>
            </a:r>
          </a:p>
          <a:p>
            <a:pPr algn="ctr"/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m</a:t>
            </a:r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ejor guardados… </a:t>
            </a:r>
            <a:endParaRPr lang="es-ES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" name="12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7926583"/>
      </p:ext>
    </p:extLst>
  </p:cSld>
  <p:clrMapOvr>
    <a:masterClrMapping/>
  </p:clrMapOvr>
  <p:transition spd="slow" advTm="263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0" y="0"/>
            <a:ext cx="91570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9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650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740">
        <p:circle/>
      </p:transition>
    </mc:Choice>
    <mc:Fallback xmlns="">
      <p:transition spd="slow" advTm="274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27" y="16099"/>
            <a:ext cx="92169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95537" y="4293096"/>
            <a:ext cx="8748464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Camelia es un hada madrina que </a:t>
            </a:r>
          </a:p>
          <a:p>
            <a:pPr algn="ctr"/>
            <a:r>
              <a:rPr lang="es-E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ayuda a jóvenes doncellas y aspirantes a héroe ...</a:t>
            </a:r>
          </a:p>
          <a:p>
            <a:pPr algn="ctr"/>
            <a:endParaRPr lang="es-ES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8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2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4940">
        <p14:glitter pattern="hexagon"/>
      </p:transition>
    </mc:Choice>
    <mc:Fallback xmlns="">
      <p:transition spd="slow" advTm="49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196850"/>
            <a:ext cx="9251950" cy="705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211960" y="342900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4364360" y="358140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-38448" y="4979032"/>
            <a:ext cx="88056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3600" b="1" dirty="0" smtClean="0">
                <a:ln w="50800"/>
                <a:solidFill>
                  <a:srgbClr val="FFC000"/>
                </a:solidFill>
              </a:rPr>
              <a:t>…para que alcancen sus propios finales felices.</a:t>
            </a:r>
            <a:endParaRPr lang="es-ES" sz="3600" b="1" cap="none" spc="0" dirty="0">
              <a:ln w="50800"/>
              <a:solidFill>
                <a:srgbClr val="FFC000"/>
              </a:solidFill>
              <a:effectLst/>
            </a:endParaRPr>
          </a:p>
        </p:txBody>
      </p:sp>
      <p:pic>
        <p:nvPicPr>
          <p:cNvPr id="15" name="14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367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1">
        <p14:prism isContent="1"/>
      </p:transition>
    </mc:Choice>
    <mc:Fallback xmlns="">
      <p:transition spd="slow" advTm="40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4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170032" y="3140968"/>
            <a:ext cx="707131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P</a:t>
            </a:r>
            <a:r>
              <a:rPr lang="es-E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ese al peligro que corren , la magia de las  hadas madrinas lograran los sueños de sus ahijados</a:t>
            </a:r>
            <a:r>
              <a:rPr lang="es-E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639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8"/>
    </mc:Choice>
    <mc:Fallback xmlns="">
      <p:transition spd="slow" advTm="8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122" name="Picture 2" descr="C:\Users\Fernando\Desktop\2015-10-26 17.08.3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4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-33940" y="10908"/>
            <a:ext cx="912621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La inocencia de una pequeña</a:t>
            </a:r>
          </a:p>
          <a:p>
            <a:pPr algn="ctr"/>
            <a:r>
              <a:rPr lang="es-ES" sz="4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v</a:t>
            </a:r>
            <a:r>
              <a:rPr lang="es-ES" sz="40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ida sacrificada a lo largo de los años.</a:t>
            </a:r>
            <a:endParaRPr lang="es-ES" sz="40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373">
        <p14:ripple/>
      </p:transition>
    </mc:Choice>
    <mc:Fallback xmlns="">
      <p:transition spd="slow" advTm="53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23"/>
            <a:ext cx="9110978" cy="683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91835" y="2967335"/>
            <a:ext cx="856035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En este reino Camelia se jugará </a:t>
            </a:r>
          </a:p>
          <a:p>
            <a:pPr algn="ctr"/>
            <a:r>
              <a:rPr lang="es-ES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la vida o la  muerte…. </a:t>
            </a:r>
            <a:endParaRPr lang="es-ES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417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0"/>
    </mc:Choice>
    <mc:Fallback xmlns="">
      <p:transition spd="slow" advTm="7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1|3.4|3.8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Horizonte">
  <a:themeElements>
    <a:clrScheme name="Horizonte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e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244</TotalTime>
  <Words>134</Words>
  <Application>Microsoft Office PowerPoint</Application>
  <PresentationFormat>Presentación en pantalla (4:3)</PresentationFormat>
  <Paragraphs>24</Paragraphs>
  <Slides>14</Slides>
  <Notes>0</Notes>
  <HiddenSlides>0</HiddenSlides>
  <MMClips>15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Horizonte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PRODUCIDO POR:</vt:lpstr>
      <vt:lpstr>Presentación de PowerPoint</vt:lpstr>
    </vt:vector>
  </TitlesOfParts>
  <Company>Ninguna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</dc:creator>
  <cp:lastModifiedBy>Fernando</cp:lastModifiedBy>
  <cp:revision>28</cp:revision>
  <dcterms:created xsi:type="dcterms:W3CDTF">2015-10-23T14:26:10Z</dcterms:created>
  <dcterms:modified xsi:type="dcterms:W3CDTF">2015-11-30T15:09:33Z</dcterms:modified>
</cp:coreProperties>
</file>